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theme/themeOverride49.xml" ContentType="application/vnd.openxmlformats-officedocument.themeOverride+xml"/>
  <Override PartName="/ppt/theme/themeOverride50.xml" ContentType="application/vnd.openxmlformats-officedocument.themeOverrid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ppt/theme/themeOverride53.xml" ContentType="application/vnd.openxmlformats-officedocument.themeOverride+xml"/>
  <Override PartName="/ppt/theme/themeOverride5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5" r:id="rId5"/>
    <p:sldId id="288" r:id="rId6"/>
    <p:sldId id="314" r:id="rId7"/>
    <p:sldId id="296" r:id="rId8"/>
    <p:sldId id="295" r:id="rId9"/>
    <p:sldId id="310" r:id="rId10"/>
    <p:sldId id="302" r:id="rId11"/>
    <p:sldId id="287" r:id="rId12"/>
    <p:sldId id="317" r:id="rId13"/>
    <p:sldId id="320" r:id="rId14"/>
    <p:sldId id="323" r:id="rId15"/>
    <p:sldId id="293" r:id="rId16"/>
    <p:sldId id="297" r:id="rId17"/>
    <p:sldId id="326" r:id="rId18"/>
    <p:sldId id="327" r:id="rId19"/>
    <p:sldId id="328" r:id="rId20"/>
    <p:sldId id="329" r:id="rId21"/>
    <p:sldId id="290" r:id="rId22"/>
    <p:sldId id="294" r:id="rId23"/>
    <p:sldId id="311" r:id="rId24"/>
    <p:sldId id="331" r:id="rId25"/>
    <p:sldId id="330" r:id="rId26"/>
    <p:sldId id="289" r:id="rId27"/>
    <p:sldId id="308" r:id="rId28"/>
    <p:sldId id="298" r:id="rId29"/>
    <p:sldId id="306" r:id="rId30"/>
    <p:sldId id="318" r:id="rId31"/>
    <p:sldId id="321" r:id="rId32"/>
    <p:sldId id="324" r:id="rId33"/>
    <p:sldId id="315" r:id="rId34"/>
    <p:sldId id="313" r:id="rId35"/>
    <p:sldId id="341" r:id="rId36"/>
    <p:sldId id="342" r:id="rId37"/>
    <p:sldId id="343" r:id="rId38"/>
    <p:sldId id="309" r:id="rId39"/>
    <p:sldId id="291" r:id="rId40"/>
    <p:sldId id="333" r:id="rId41"/>
    <p:sldId id="334" r:id="rId42"/>
    <p:sldId id="335" r:id="rId43"/>
    <p:sldId id="336" r:id="rId44"/>
    <p:sldId id="300" r:id="rId45"/>
    <p:sldId id="303" r:id="rId46"/>
    <p:sldId id="292" r:id="rId47"/>
    <p:sldId id="301" r:id="rId48"/>
    <p:sldId id="299" r:id="rId49"/>
    <p:sldId id="319" r:id="rId50"/>
    <p:sldId id="322" r:id="rId51"/>
    <p:sldId id="325" r:id="rId52"/>
    <p:sldId id="305" r:id="rId53"/>
    <p:sldId id="307" r:id="rId54"/>
    <p:sldId id="337" r:id="rId55"/>
    <p:sldId id="338" r:id="rId56"/>
    <p:sldId id="339" r:id="rId57"/>
    <p:sldId id="340" r:id="rId58"/>
    <p:sldId id="312" r:id="rId59"/>
    <p:sldId id="316" r:id="rId60"/>
    <p:sldId id="304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05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27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05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20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97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15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94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16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21.jp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6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8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9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0.xml"/><Relationship Id="rId6" Type="http://schemas.openxmlformats.org/officeDocument/2006/relationships/image" Target="../media/image16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1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2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3.xml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4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5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6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7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8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9.xml"/><Relationship Id="rId6" Type="http://schemas.openxmlformats.org/officeDocument/2006/relationships/image" Target="../media/image27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0.xml"/><Relationship Id="rId6" Type="http://schemas.openxmlformats.org/officeDocument/2006/relationships/image" Target="../media/image28.jp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1.xml"/><Relationship Id="rId6" Type="http://schemas.openxmlformats.org/officeDocument/2006/relationships/image" Target="../media/image29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2.xml"/><Relationship Id="rId6" Type="http://schemas.openxmlformats.org/officeDocument/2006/relationships/image" Target="../media/image30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3.xml"/><Relationship Id="rId6" Type="http://schemas.openxmlformats.org/officeDocument/2006/relationships/image" Target="../media/image31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4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5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6.xml"/><Relationship Id="rId6" Type="http://schemas.openxmlformats.org/officeDocument/2006/relationships/image" Target="../media/image32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7.xml"/><Relationship Id="rId6" Type="http://schemas.openxmlformats.org/officeDocument/2006/relationships/image" Target="../media/image3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8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9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0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2.xml"/><Relationship Id="rId6" Type="http://schemas.openxmlformats.org/officeDocument/2006/relationships/image" Target="../media/image34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3.xml"/><Relationship Id="rId6" Type="http://schemas.openxmlformats.org/officeDocument/2006/relationships/image" Target="../media/image3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4.xml"/><Relationship Id="rId6" Type="http://schemas.openxmlformats.org/officeDocument/2006/relationships/image" Target="../media/image36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21236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2022 Conference Sponsors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3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n-ea"/>
                <a:cs typeface="+mn-cs"/>
              </a:rPr>
              <a:t>Co-Sponsor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FA9A28-0A82-74C3-4F50-56903E7AA0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822" y="1000701"/>
            <a:ext cx="4013547" cy="2654794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1644283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n-ea"/>
                <a:cs typeface="+mn-cs"/>
              </a:rPr>
              <a:t>Co-Sponsor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3E2D5-F166-6C42-D350-68394D3E2F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225" y="742950"/>
            <a:ext cx="4085158" cy="302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41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Gold Sponsors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1D9583-C4F6-95A0-19F0-BE65508AAB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575" y="1385887"/>
            <a:ext cx="4569564" cy="22847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763B41-26EB-B0D4-5626-B2121FC3DDC4}"/>
              </a:ext>
            </a:extLst>
          </p:cNvPr>
          <p:cNvSpPr txBox="1"/>
          <p:nvPr/>
        </p:nvSpPr>
        <p:spPr>
          <a:xfrm>
            <a:off x="3295935" y="3887619"/>
            <a:ext cx="2281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Lunch Sponsor</a:t>
            </a:r>
          </a:p>
        </p:txBody>
      </p:sp>
    </p:spTree>
    <p:extLst>
      <p:ext uri="{BB962C8B-B14F-4D97-AF65-F5344CB8AC3E}">
        <p14:creationId xmlns:p14="http://schemas.microsoft.com/office/powerpoint/2010/main" val="397567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Gold Sponsors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763B41-26EB-B0D4-5626-B2121FC3DDC4}"/>
              </a:ext>
            </a:extLst>
          </p:cNvPr>
          <p:cNvSpPr txBox="1"/>
          <p:nvPr/>
        </p:nvSpPr>
        <p:spPr>
          <a:xfrm>
            <a:off x="3295935" y="3887619"/>
            <a:ext cx="2281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Breakfast Sponsor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0E30EC-DCA7-F07B-EAC2-90D9210301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" y="1068074"/>
            <a:ext cx="5148109" cy="169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57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n-ea"/>
                <a:cs typeface="+mn-cs"/>
              </a:rPr>
              <a:t>Platinum Sponsors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58F2C6-453E-BAB0-7633-C2989E346B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011" y="2297983"/>
            <a:ext cx="5262247" cy="94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73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n-ea"/>
                <a:cs typeface="+mn-cs"/>
              </a:rPr>
              <a:t>Platinum Sponsors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7969C1-0A5D-7D8C-628C-232492787D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046" y="1676003"/>
            <a:ext cx="5380186" cy="19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25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n-ea"/>
                <a:cs typeface="+mn-cs"/>
              </a:rPr>
              <a:t>Platinum Sponsors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9C17DE-4EAD-A12A-B396-54B24E866B4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1961716"/>
            <a:ext cx="4440936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70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n-ea"/>
                <a:cs typeface="+mn-cs"/>
              </a:rPr>
              <a:t>Platinum Sponsors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636393-9748-7967-FB29-42B02C967C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628" y="2070813"/>
            <a:ext cx="5453497" cy="144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08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014" y="-12683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50" dirty="0">
                <a:solidFill>
                  <a:srgbClr val="FFC000"/>
                </a:solidFill>
                <a:latin typeface="Bookman Old Style" panose="020F0302020204030204"/>
                <a:ea typeface="+mj-ea"/>
                <a:cs typeface="+mj-cs"/>
              </a:rPr>
              <a:t>Gold</a:t>
            </a: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 Sponsors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BAFE2-387C-673B-7FC6-3CE60D94B1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78" y="912805"/>
            <a:ext cx="4269838" cy="278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45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Gold Sponsors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9BE021-2FC6-6121-139B-7578D31426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31" y="303811"/>
            <a:ext cx="5204427" cy="33158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E249FE-BBCE-C00D-1B72-438A9023BC5E}"/>
              </a:ext>
            </a:extLst>
          </p:cNvPr>
          <p:cNvSpPr txBox="1"/>
          <p:nvPr/>
        </p:nvSpPr>
        <p:spPr>
          <a:xfrm>
            <a:off x="3295935" y="3887619"/>
            <a:ext cx="2281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Breakfast Sponsor</a:t>
            </a:r>
          </a:p>
        </p:txBody>
      </p:sp>
    </p:spTree>
    <p:extLst>
      <p:ext uri="{BB962C8B-B14F-4D97-AF65-F5344CB8AC3E}">
        <p14:creationId xmlns:p14="http://schemas.microsoft.com/office/powerpoint/2010/main" val="2962078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793248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50" dirty="0">
                <a:solidFill>
                  <a:srgbClr val="FFC000"/>
                </a:solidFill>
                <a:latin typeface="Bookman Old Style" panose="020F0302020204030204"/>
                <a:ea typeface="+mj-ea"/>
                <a:cs typeface="+mj-cs"/>
              </a:rPr>
              <a:t>Co-Sponsors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445052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CE3F7F-AA9B-A672-8907-21CED13B5B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33521"/>
            <a:ext cx="5715798" cy="21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73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Gold Sponsors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A99132-C4BB-A953-CB0B-38D3990ABE9A}"/>
              </a:ext>
            </a:extLst>
          </p:cNvPr>
          <p:cNvSpPr/>
          <p:nvPr/>
        </p:nvSpPr>
        <p:spPr>
          <a:xfrm>
            <a:off x="27432" y="3684233"/>
            <a:ext cx="3710067" cy="31864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E38787-3453-7F96-5049-3383A86121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525" y="2128665"/>
            <a:ext cx="5762625" cy="275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3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n-ea"/>
                <a:cs typeface="+mn-cs"/>
              </a:rPr>
              <a:t>Platinum Sponsors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58F2C6-453E-BAB0-7633-C2989E346B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011" y="2297983"/>
            <a:ext cx="5262247" cy="94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14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n-ea"/>
                <a:cs typeface="+mn-cs"/>
              </a:rPr>
              <a:t>Platinum Sponsors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7969C1-0A5D-7D8C-628C-232492787D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046" y="1676003"/>
            <a:ext cx="5380186" cy="19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82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Silver Sponsors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51DBDA-8C29-47CD-EEB2-8E7446A7E0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998" y="1376016"/>
            <a:ext cx="5143971" cy="225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66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Silver Sponsors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9DBD9D-210A-59A7-CF03-DACE56E4EE7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95" y="2289057"/>
            <a:ext cx="5254134" cy="9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98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Silver Sponsors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05155A-F49C-D7F1-9EA5-7FEB99187B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525" y="1238441"/>
            <a:ext cx="4699676" cy="230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60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014" y="-12683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Bronze Sponsors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D79A4C-7078-E098-500D-B2E9884615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" y="1834379"/>
            <a:ext cx="4997061" cy="159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46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CE3F7F-AA9B-A672-8907-21CED13B5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33521"/>
            <a:ext cx="5715798" cy="21815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42665D-019F-B1F0-AD16-B038B4ED1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1171" y="890490"/>
            <a:ext cx="4218798" cy="1176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464CDC-DF2B-899E-AC74-FE397C7FA7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2607" y="3373807"/>
            <a:ext cx="3635926" cy="226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50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n-ea"/>
                <a:cs typeface="+mn-cs"/>
              </a:rPr>
              <a:t>Co-Sponsor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FA9A28-0A82-74C3-4F50-56903E7AA0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822" y="1000701"/>
            <a:ext cx="4013547" cy="2654794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4147387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n-ea"/>
                <a:cs typeface="+mn-cs"/>
              </a:rPr>
              <a:t>Co-Sponsor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3E2D5-F166-6C42-D350-68394D3E2F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225" y="742950"/>
            <a:ext cx="4085158" cy="302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25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50" dirty="0">
                <a:solidFill>
                  <a:srgbClr val="FFC000"/>
                </a:solidFill>
                <a:latin typeface="Bookman Old Style" panose="020F0302020204030204"/>
                <a:ea typeface="+mj-ea"/>
                <a:cs typeface="+mj-cs"/>
              </a:rPr>
              <a:t>Co-Sponsor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FA9A28-0A82-74C3-4F50-56903E7AA0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822" y="1000701"/>
            <a:ext cx="4013547" cy="2654794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1759504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014" y="-12683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Bronze Sponsors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06A822-72AC-80F3-3C3F-E688F05347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3835" y="686940"/>
            <a:ext cx="5116078" cy="302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90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014" y="-12683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Bronze Sponsors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E56CA0-ABAA-DFF1-0321-364EE0E7A8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8370" y="796518"/>
            <a:ext cx="2771914" cy="277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18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014" y="-12683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n-ea"/>
                <a:cs typeface="+mn-cs"/>
              </a:rPr>
              <a:t>Gold Sponsors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BAFE2-387C-673B-7FC6-3CE60D94B1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78" y="912805"/>
            <a:ext cx="4269838" cy="278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43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n-ea"/>
                <a:cs typeface="+mn-cs"/>
              </a:rPr>
              <a:t>Gold Sponsors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9BE021-2FC6-6121-139B-7578D31426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31" y="303811"/>
            <a:ext cx="5204427" cy="33158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E249FE-BBCE-C00D-1B72-438A9023BC5E}"/>
              </a:ext>
            </a:extLst>
          </p:cNvPr>
          <p:cNvSpPr txBox="1"/>
          <p:nvPr/>
        </p:nvSpPr>
        <p:spPr>
          <a:xfrm>
            <a:off x="3295935" y="3887619"/>
            <a:ext cx="2281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Breakfast Sponsor</a:t>
            </a:r>
          </a:p>
        </p:txBody>
      </p:sp>
    </p:spTree>
    <p:extLst>
      <p:ext uri="{BB962C8B-B14F-4D97-AF65-F5344CB8AC3E}">
        <p14:creationId xmlns:p14="http://schemas.microsoft.com/office/powerpoint/2010/main" val="1258101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n-ea"/>
                <a:cs typeface="+mn-cs"/>
              </a:rPr>
              <a:t>Gold Sponsors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A99132-C4BB-A953-CB0B-38D3990ABE9A}"/>
              </a:ext>
            </a:extLst>
          </p:cNvPr>
          <p:cNvSpPr/>
          <p:nvPr/>
        </p:nvSpPr>
        <p:spPr>
          <a:xfrm>
            <a:off x="27432" y="3684233"/>
            <a:ext cx="3710067" cy="31864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E38787-3453-7F96-5049-3383A86121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525" y="2128665"/>
            <a:ext cx="5762625" cy="275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52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014" y="-12683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Bronze Sponsors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BC9A8A-35E8-27B5-B605-4975F5351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575" y="704727"/>
            <a:ext cx="3917989" cy="26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60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014" y="-12683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Bronze Sponsors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5E490D-8FE3-D675-05A3-27B2AC614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878" y="2031109"/>
            <a:ext cx="5427088" cy="146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06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n-ea"/>
                <a:cs typeface="+mn-cs"/>
              </a:rPr>
              <a:t>Platinum Sponsors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58F2C6-453E-BAB0-7633-C2989E346B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011" y="2297983"/>
            <a:ext cx="5262247" cy="94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24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n-ea"/>
                <a:cs typeface="+mn-cs"/>
              </a:rPr>
              <a:t>Platinum Sponsors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7969C1-0A5D-7D8C-628C-232492787D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046" y="1676003"/>
            <a:ext cx="5380186" cy="19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71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n-ea"/>
                <a:cs typeface="+mn-cs"/>
              </a:rPr>
              <a:t>Platinum Sponsors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9C17DE-4EAD-A12A-B396-54B24E866B4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1961716"/>
            <a:ext cx="4440936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50" dirty="0">
                <a:solidFill>
                  <a:srgbClr val="FFC000"/>
                </a:solidFill>
                <a:latin typeface="Bookman Old Style" panose="020F0302020204030204"/>
                <a:ea typeface="+mj-ea"/>
                <a:cs typeface="+mj-cs"/>
              </a:rPr>
              <a:t>Co-Sponsor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3E2D5-F166-6C42-D350-68394D3E2F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225" y="742950"/>
            <a:ext cx="4085158" cy="302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53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n-ea"/>
                <a:cs typeface="+mn-cs"/>
              </a:rPr>
              <a:t>Platinum Sponsors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636393-9748-7967-FB29-42B02C967C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628" y="2070813"/>
            <a:ext cx="5453497" cy="144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16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014" y="-12683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Bronze Sponsors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0E8306-BB84-3CA5-4FDF-BF4062BA5C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6173" y="1641871"/>
            <a:ext cx="5622573" cy="189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44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014" y="-12683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Bronze Sponsors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6C9604-44E5-9970-FF68-5FD6602A3C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877" y="2112885"/>
            <a:ext cx="5192085" cy="143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60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014" y="-12683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Bronze Sponsors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00436D-C60D-FCFA-A2A5-697CAEB466B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9" y="1961716"/>
            <a:ext cx="5117607" cy="157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91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014" y="-12683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Bronze Sponsors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3AD5AA-47C9-23F6-DDDC-7E967309CE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878" y="1961716"/>
            <a:ext cx="4954860" cy="110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3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014" y="-12683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Bronze Sponsors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C9F54F-A2A3-A115-DE14-0EC52933BB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36" y="1238440"/>
            <a:ext cx="4879160" cy="227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43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CE3F7F-AA9B-A672-8907-21CED13B5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33521"/>
            <a:ext cx="5715798" cy="21815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42665D-019F-B1F0-AD16-B038B4ED1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1171" y="890490"/>
            <a:ext cx="4218798" cy="1176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464CDC-DF2B-899E-AC74-FE397C7FA7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2607" y="3373807"/>
            <a:ext cx="3635926" cy="226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7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n-ea"/>
                <a:cs typeface="+mn-cs"/>
              </a:rPr>
              <a:t>Co-Sponsor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FA9A28-0A82-74C3-4F50-56903E7AA0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822" y="1000701"/>
            <a:ext cx="4013547" cy="2654794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1417522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n-ea"/>
                <a:cs typeface="+mn-cs"/>
              </a:rPr>
              <a:t>Co-Sponsor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3E2D5-F166-6C42-D350-68394D3E2F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225" y="742950"/>
            <a:ext cx="4085158" cy="302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55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014" y="-12683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Bronze Sponsors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473136-77F0-3ABE-43A5-B64F6CCB54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525" y="1447060"/>
            <a:ext cx="4737307" cy="191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23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50" dirty="0">
                <a:solidFill>
                  <a:srgbClr val="FFC000"/>
                </a:solidFill>
                <a:latin typeface="Bookman Old Style" panose="020F0302020204030204"/>
                <a:ea typeface="+mj-ea"/>
                <a:cs typeface="+mj-cs"/>
              </a:rPr>
              <a:t>Platinum</a:t>
            </a: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 Sponsors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58F2C6-453E-BAB0-7633-C2989E346B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011" y="2297983"/>
            <a:ext cx="5262247" cy="94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1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014" y="-12683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Bronze Sponsors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337A25-69F0-411A-0C4A-7236BBD7B7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5118" y="2441944"/>
            <a:ext cx="5445142" cy="9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94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n-ea"/>
                <a:cs typeface="+mn-cs"/>
              </a:rPr>
              <a:t>Platinum Sponsors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58F2C6-453E-BAB0-7633-C2989E346B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011" y="2297983"/>
            <a:ext cx="5262247" cy="94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92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n-ea"/>
                <a:cs typeface="+mn-cs"/>
              </a:rPr>
              <a:t>Platinum Sponsors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7969C1-0A5D-7D8C-628C-232492787D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046" y="1676003"/>
            <a:ext cx="5380186" cy="19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73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n-ea"/>
                <a:cs typeface="+mn-cs"/>
              </a:rPr>
              <a:t>Platinum Sponsors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9C17DE-4EAD-A12A-B396-54B24E866B4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1961716"/>
            <a:ext cx="4440936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29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n-ea"/>
                <a:cs typeface="+mn-cs"/>
              </a:rPr>
              <a:t>Platinum Sponsors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636393-9748-7967-FB29-42B02C967C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628" y="2070813"/>
            <a:ext cx="5453497" cy="144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33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014" y="-12683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Bronze Sponsors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468644-72A5-DF6B-4618-34254BC78B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878" y="1796895"/>
            <a:ext cx="4965049" cy="117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71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014" y="-12683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Bronze Sponsors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5F744D-0E12-1C17-D8F6-84DEEABD04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06" y="1562614"/>
            <a:ext cx="5268591" cy="176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75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014" y="-12683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Break Sponsors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8B33FC-EDFE-1CFC-E157-623066CC54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3" y="323962"/>
            <a:ext cx="3191200" cy="13361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BEE882-2E4E-2FD4-594A-A88EB95E43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1460" y="1660124"/>
            <a:ext cx="3105150" cy="17811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3E3168-AC94-74B9-2B00-8410B2A602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7184" y="979466"/>
            <a:ext cx="1900933" cy="190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42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50" dirty="0">
                <a:solidFill>
                  <a:srgbClr val="FFC000"/>
                </a:solidFill>
                <a:latin typeface="Bookman Old Style" panose="020F0302020204030204"/>
                <a:ea typeface="+mj-ea"/>
                <a:cs typeface="+mj-cs"/>
              </a:rPr>
              <a:t>Platinum</a:t>
            </a: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 Sponsors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7969C1-0A5D-7D8C-628C-232492787D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046" y="1676003"/>
            <a:ext cx="5380186" cy="19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62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50" dirty="0">
                <a:solidFill>
                  <a:srgbClr val="FFC000"/>
                </a:solidFill>
                <a:latin typeface="Bookman Old Style" panose="020F0302020204030204"/>
                <a:ea typeface="+mj-ea"/>
                <a:cs typeface="+mj-cs"/>
              </a:rPr>
              <a:t>Platinum</a:t>
            </a: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 Sponsors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9C17DE-4EAD-A12A-B396-54B24E866B4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1961716"/>
            <a:ext cx="4440936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27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748598-B082-5060-E2E6-F505B7197660}"/>
              </a:ext>
            </a:extLst>
          </p:cNvPr>
          <p:cNvSpPr/>
          <p:nvPr/>
        </p:nvSpPr>
        <p:spPr>
          <a:xfrm>
            <a:off x="7912607" y="3362099"/>
            <a:ext cx="3635926" cy="223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EDBC-6004-B5F4-6AF1-1C4BB4BE1579}"/>
              </a:ext>
            </a:extLst>
          </p:cNvPr>
          <p:cNvSpPr txBox="1"/>
          <p:nvPr/>
        </p:nvSpPr>
        <p:spPr>
          <a:xfrm>
            <a:off x="7912607" y="1238441"/>
            <a:ext cx="363592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Platinum Sponsors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B4AB-200B-C19A-55C9-2445C6FE3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85" y="3318244"/>
            <a:ext cx="3793248" cy="227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BA2E-327A-9D6B-68A3-1F3C47ED1B19}"/>
              </a:ext>
            </a:extLst>
          </p:cNvPr>
          <p:cNvSpPr/>
          <p:nvPr/>
        </p:nvSpPr>
        <p:spPr>
          <a:xfrm>
            <a:off x="7912607" y="2684991"/>
            <a:ext cx="3635926" cy="676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636393-9748-7967-FB29-42B02C967C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628" y="2070813"/>
            <a:ext cx="5453497" cy="144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19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0721F-D3B8-741D-B39E-054E7E4C0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" y="0"/>
            <a:ext cx="1213713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" y="-12683"/>
            <a:ext cx="12191980" cy="68580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7AA06A-D14E-9D77-206D-BACF00F3D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54"/>
            <a:ext cx="1213713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CE3F7F-AA9B-A672-8907-21CED13B5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33521"/>
            <a:ext cx="5715798" cy="21815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42665D-019F-B1F0-AD16-B038B4ED1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1171" y="890490"/>
            <a:ext cx="4218798" cy="11766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1F0B3B-785A-3485-AB82-8B65873FFD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8126" y="1781311"/>
            <a:ext cx="3781424" cy="7366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AA760E-8DEC-6F01-8773-9FDF3AC0FF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8125" y="2518009"/>
            <a:ext cx="3853621" cy="239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4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10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1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1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13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14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15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16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17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18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19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0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3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4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5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6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7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8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9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3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30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3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3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33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34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35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36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37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38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39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4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40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4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4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43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44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45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46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47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48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49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5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50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5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5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53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54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6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7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8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9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A26AAF5-6CFC-4C52-B7DF-08410EDE6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5ECA37-C458-4BA2-A090-D7A19E07B4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F503EC-3FFF-4193-A86F-39150E2BAC7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{A7D3C39F-C109-42EE-B388-027584EF3CFC}tf11429527_win32</Template>
  <TotalTime>56345</TotalTime>
  <Words>108</Words>
  <Application>Microsoft Office PowerPoint</Application>
  <PresentationFormat>Widescreen</PresentationFormat>
  <Paragraphs>58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Bookman Old Style</vt:lpstr>
      <vt:lpstr>Calibri</vt:lpstr>
      <vt:lpstr>Franklin Gothic Book</vt:lpstr>
      <vt:lpstr>1_RetrospectVTI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jkiely114@gmail.com</dc:creator>
  <cp:lastModifiedBy>jkiely114@gmail.com</cp:lastModifiedBy>
  <cp:revision>29</cp:revision>
  <dcterms:created xsi:type="dcterms:W3CDTF">2022-05-20T17:09:09Z</dcterms:created>
  <dcterms:modified xsi:type="dcterms:W3CDTF">2022-09-15T11:13:15Z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