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54" r:id="rId3"/>
    <p:sldId id="355" r:id="rId4"/>
    <p:sldId id="334" r:id="rId5"/>
    <p:sldId id="356" r:id="rId6"/>
    <p:sldId id="264" r:id="rId7"/>
    <p:sldId id="300" r:id="rId8"/>
    <p:sldId id="301" r:id="rId9"/>
    <p:sldId id="302" r:id="rId10"/>
    <p:sldId id="288" r:id="rId11"/>
    <p:sldId id="340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2" r:id="rId20"/>
    <p:sldId id="311" r:id="rId21"/>
    <p:sldId id="317" r:id="rId22"/>
    <p:sldId id="342" r:id="rId23"/>
    <p:sldId id="351" r:id="rId24"/>
    <p:sldId id="277" r:id="rId25"/>
    <p:sldId id="338" r:id="rId26"/>
    <p:sldId id="316" r:id="rId27"/>
    <p:sldId id="313" r:id="rId28"/>
    <p:sldId id="339" r:id="rId29"/>
    <p:sldId id="314" r:id="rId30"/>
    <p:sldId id="315" r:id="rId31"/>
    <p:sldId id="285" r:id="rId32"/>
    <p:sldId id="344" r:id="rId33"/>
    <p:sldId id="337" r:id="rId34"/>
    <p:sldId id="318" r:id="rId35"/>
    <p:sldId id="319" r:id="rId36"/>
    <p:sldId id="347" r:id="rId37"/>
    <p:sldId id="341" r:id="rId38"/>
    <p:sldId id="349" r:id="rId39"/>
    <p:sldId id="346" r:id="rId40"/>
    <p:sldId id="320" r:id="rId41"/>
    <p:sldId id="336" r:id="rId42"/>
    <p:sldId id="34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872"/>
    <a:srgbClr val="777777"/>
    <a:srgbClr val="115087"/>
    <a:srgbClr val="F0C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5" autoAdjust="0"/>
    <p:restoredTop sz="94660"/>
  </p:normalViewPr>
  <p:slideViewPr>
    <p:cSldViewPr snapToGrid="0">
      <p:cViewPr varScale="1">
        <p:scale>
          <a:sx n="48" d="100"/>
          <a:sy n="48" d="100"/>
        </p:scale>
        <p:origin x="51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5624E-EB50-4C2B-92A2-C19A9308D7A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694D7-E7E3-4FC8-AE91-2C005756C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694D7-E7E3-4FC8-AE91-2C005756C1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3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BED31-F269-8BD4-58EC-94B9E510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A8C98-4A46-71AF-79FA-01AFCD4BC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53B29-23D7-B79F-A893-43E1B1D9B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4D8D1-AB2C-53CC-895A-E837D3958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3694D7-E7E3-4FC8-AE91-2C005756C1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77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C364-D9EC-07B0-AEF7-B7A8E4B68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8EF55B-5D5A-238E-B11B-A10360B23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5379-D9E5-3E61-113E-8BECE59C6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58AD-6927-E50C-486D-97E8DB92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2088D-6E84-0827-C7C4-D618A6FD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38595"/>
      </p:ext>
    </p:extLst>
  </p:cSld>
  <p:clrMapOvr>
    <a:masterClrMapping/>
  </p:clrMapOvr>
  <p:transition spd="slow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32462-CB1A-205F-F7DF-6836E56B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DAF4D-CE5A-B59A-B299-2DCAD7C45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59A8-E82A-1B78-50AD-DD9CF1B9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E3541-50C4-7430-CAAD-0C83F3024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1B321-3516-7658-BB6A-8CE695295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45148"/>
      </p:ext>
    </p:extLst>
  </p:cSld>
  <p:clrMapOvr>
    <a:masterClrMapping/>
  </p:clrMapOvr>
  <p:transition spd="slow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14D57-F05F-E9C3-C0CE-90F90B0E35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7CC78-958B-9A35-8D5D-4BF30412E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9178-F63E-1CEF-8979-48E255D3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84993-7ED8-47F6-8D77-7B9E9B33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709C-8A87-AA5E-59DA-ACE01DBA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28872"/>
      </p:ext>
    </p:extLst>
  </p:cSld>
  <p:clrMapOvr>
    <a:masterClrMapping/>
  </p:clrMapOvr>
  <p:transition spd="slow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0C4EA-B155-98A5-CB77-4EB587D1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7FD94-7A8F-44FC-64D4-8DBF030BC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FC3C9-C3F2-D87A-DF33-97A76A12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3790D-B88C-EC83-482C-705D0352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318E-41AF-B794-AB32-393F493E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81860"/>
      </p:ext>
    </p:extLst>
  </p:cSld>
  <p:clrMapOvr>
    <a:masterClrMapping/>
  </p:clrMapOvr>
  <p:transition spd="slow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CFAC-721F-38B9-2703-7B8EABC7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E0805-BCF7-892E-FB8E-D4680BD71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03AE-6899-78F2-40DA-45B2AEA83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1CB7C-325C-B4E7-7A8C-93730306F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7E696-09A2-5126-DCA6-CCE5D063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521"/>
      </p:ext>
    </p:extLst>
  </p:cSld>
  <p:clrMapOvr>
    <a:masterClrMapping/>
  </p:clrMapOvr>
  <p:transition spd="slow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C1FE-A723-ADBD-AA70-22200D26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05012-4E53-FE4C-26EA-F601D4345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06CD3-86EC-9383-6D61-45AA574DE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C59F9-D870-A5D3-2953-94438AEF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72EFE6-465E-70AC-D220-7C63DF96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F74A3-1A1B-83F8-E9CA-335E65B8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4600"/>
      </p:ext>
    </p:extLst>
  </p:cSld>
  <p:clrMapOvr>
    <a:masterClrMapping/>
  </p:clrMapOvr>
  <p:transition spd="slow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C4649-F197-4F27-0BB2-DC0237C1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B5FE0-A0AC-BF11-3F07-260205AA9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66C69-94F6-0DFC-381F-6C0A0A028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799BD-21EE-94A5-5389-F31543EA3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B576D4-7FAB-9BBB-FB44-C847E7410D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A9EAA1-739D-FA83-E536-45B2DD6A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5D5D7-AF16-3748-A64F-BC21D4656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801D7-62AC-0B28-4A88-12AE24AE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64497"/>
      </p:ext>
    </p:extLst>
  </p:cSld>
  <p:clrMapOvr>
    <a:masterClrMapping/>
  </p:clrMapOvr>
  <p:transition spd="slow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B5619-EC90-C36E-9BE7-261CF2D6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BB1C7-4206-3843-7EDF-C6A76EAF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7CAB7-485C-37F7-04D5-E99D4F3B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EEA59-1BC6-737B-4CDA-ACD9333D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56112"/>
      </p:ext>
    </p:extLst>
  </p:cSld>
  <p:clrMapOvr>
    <a:masterClrMapping/>
  </p:clrMapOvr>
  <p:transition spd="slow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D063-3B9B-04D6-073A-05638D740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32E66B-52D2-7A3B-4D63-AC902C39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15150-2482-2F8A-3188-C0DF7F83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45400"/>
      </p:ext>
    </p:extLst>
  </p:cSld>
  <p:clrMapOvr>
    <a:masterClrMapping/>
  </p:clrMapOvr>
  <p:transition spd="slow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F2AE-3C50-60CA-A2E5-1F456BA2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765A6-DF60-1088-3E32-1A5B3079E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02B3A-7263-20C3-3D28-4647011C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1E6CC-1542-CDB0-8A41-7C55E12A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76F17-2862-3E7B-E996-F60EBDDE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0B57-CD20-4EE4-55E9-731947443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64410"/>
      </p:ext>
    </p:extLst>
  </p:cSld>
  <p:clrMapOvr>
    <a:masterClrMapping/>
  </p:clrMapOvr>
  <p:transition spd="slow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082E-2C2B-51F6-6653-3FE22301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53903B-23D9-E063-5C70-73D87D0AF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6B395-DA77-C220-BA84-1128B9278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629E6-48ED-BB36-4367-C950C48F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28AC6-4D68-ABEE-5377-3D356F30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F49A0-1594-771C-BDEA-61B951DF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3857"/>
      </p:ext>
    </p:extLst>
  </p:cSld>
  <p:clrMapOvr>
    <a:masterClrMapping/>
  </p:clrMapOvr>
  <p:transition spd="slow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F6491-45AE-7393-9F39-232BDD61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B1D1F-4BB2-9CA2-4734-A58C40293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9176D-4CD8-DEFA-930B-038232606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DF33A-4DEF-467E-B480-C12725F1820F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A10B0-2C1A-B14C-2997-440A61D4C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16D75-64B4-BF1A-FE58-768BDA6EF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5ECBC-E566-4503-AFF2-27627E439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4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ack background with a sign and text&#10;&#10;AI-generated content may be incorrect.">
            <a:extLst>
              <a:ext uri="{FF2B5EF4-FFF2-40B4-BE49-F238E27FC236}">
                <a16:creationId xmlns:a16="http://schemas.microsoft.com/office/drawing/2014/main" id="{7A6CBAD9-7692-42B0-8264-42F696758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C72B17-0FAD-EA21-0F79-B385C8D7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3" y="326382"/>
            <a:ext cx="6769052" cy="24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2824"/>
      </p:ext>
    </p:extLst>
  </p:cSld>
  <p:clrMapOvr>
    <a:masterClrMapping/>
  </p:clrMapOvr>
  <p:transition spd="slow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E0120-2156-CB83-B735-B61B07C02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98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23009-7370-35F2-A7C9-DC45DF5BF157}"/>
              </a:ext>
            </a:extLst>
          </p:cNvPr>
          <p:cNvSpPr txBox="1"/>
          <p:nvPr/>
        </p:nvSpPr>
        <p:spPr>
          <a:xfrm>
            <a:off x="-32398" y="101280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D9B78F-5252-3252-1A58-4DF76A77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295" y="287238"/>
            <a:ext cx="5877793" cy="28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66718"/>
      </p:ext>
    </p:extLst>
  </p:cSld>
  <p:clrMapOvr>
    <a:masterClrMapping/>
  </p:clrMapOvr>
  <p:transition spd="slow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D61F2-5BD7-154E-4B1E-60309262C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D1C63-6E10-AAA6-F22E-BEBDF2393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775B34-F342-5B84-A45A-3F9C4AF16D85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E5ACF-57CA-EC60-D3B5-D4D5EA5C1265}"/>
              </a:ext>
            </a:extLst>
          </p:cNvPr>
          <p:cNvSpPr txBox="1"/>
          <p:nvPr/>
        </p:nvSpPr>
        <p:spPr>
          <a:xfrm rot="20756687">
            <a:off x="3488599" y="349026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Defense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110329-F06B-ACF1-297E-48B09938C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09" y="273411"/>
            <a:ext cx="5244773" cy="29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6513"/>
      </p:ext>
    </p:extLst>
  </p:cSld>
  <p:clrMapOvr>
    <a:masterClrMapping/>
  </p:clrMapOvr>
  <p:transition spd="slow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3FF52-1D66-EA2C-41F1-4AC4398ED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E2670D-3D64-6872-5E65-19E09C9C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94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BD0723-4F7E-CAA9-F49D-E6822A525DE5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5498F-637A-94E3-39C3-7A5601681AAF}"/>
              </a:ext>
            </a:extLst>
          </p:cNvPr>
          <p:cNvSpPr txBox="1"/>
          <p:nvPr/>
        </p:nvSpPr>
        <p:spPr>
          <a:xfrm rot="20756687">
            <a:off x="3523503" y="3279894"/>
            <a:ext cx="5563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Emergency Preparedness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6BB29-6BE8-9300-DE1D-53A3D3338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0"/>
            <a:ext cx="3958377" cy="36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9157"/>
      </p:ext>
    </p:extLst>
  </p:cSld>
  <p:clrMapOvr>
    <a:masterClrMapping/>
  </p:clrMapOvr>
  <p:transition spd="slow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39603-4B9F-07D1-8732-A2F5F04E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32F562-B473-E16D-5EA8-1D6B481F4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39784-1410-5C09-D5DB-DE169FDCFCC0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C66EC-6C3F-471B-739A-7579132B0E22}"/>
              </a:ext>
            </a:extLst>
          </p:cNvPr>
          <p:cNvSpPr txBox="1"/>
          <p:nvPr/>
        </p:nvSpPr>
        <p:spPr>
          <a:xfrm rot="20756687">
            <a:off x="3488599" y="349026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Cross-Border Trade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C8163-8243-A5BA-982F-A3EDFD67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831" y="353741"/>
            <a:ext cx="5621886" cy="25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2069"/>
      </p:ext>
    </p:extLst>
  </p:cSld>
  <p:clrMapOvr>
    <a:masterClrMapping/>
  </p:clrMapOvr>
  <p:transition spd="slow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809A4-1BCB-C384-AF33-DE16A3ACB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EC9C6D-73B0-0F25-4FD0-1012990F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8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76D95-0C51-0049-1A5B-DDC09522555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F0D86F-454C-AE1D-AE6E-0C20BC5F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12" y="609572"/>
            <a:ext cx="5230984" cy="1948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9A8F3B-9431-29A1-7AFC-963B19A9454D}"/>
              </a:ext>
            </a:extLst>
          </p:cNvPr>
          <p:cNvSpPr txBox="1"/>
          <p:nvPr/>
        </p:nvSpPr>
        <p:spPr>
          <a:xfrm rot="20756687">
            <a:off x="3488599" y="349026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Domestic Trade</a:t>
            </a:r>
          </a:p>
        </p:txBody>
      </p:sp>
    </p:spTree>
    <p:extLst>
      <p:ext uri="{BB962C8B-B14F-4D97-AF65-F5344CB8AC3E}">
        <p14:creationId xmlns:p14="http://schemas.microsoft.com/office/powerpoint/2010/main" val="1191358659"/>
      </p:ext>
    </p:extLst>
  </p:cSld>
  <p:clrMapOvr>
    <a:masterClrMapping/>
  </p:clrMapOvr>
  <p:transition spd="slow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214BA-CF4B-EEB1-DB9A-7C6DFA029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AA7B72-1B76-EE50-5E4C-4EDD765C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1DA8-3CE1-8F38-FD70-CDE09D47D99F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51B7A-47D9-CC9F-6E51-6D5A8CA6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505893"/>
            <a:ext cx="5965371" cy="21475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292E0-C97D-10DE-DDCB-37828D0A5DDF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Job Creation</a:t>
            </a:r>
          </a:p>
        </p:txBody>
      </p:sp>
    </p:spTree>
    <p:extLst>
      <p:ext uri="{BB962C8B-B14F-4D97-AF65-F5344CB8AC3E}">
        <p14:creationId xmlns:p14="http://schemas.microsoft.com/office/powerpoint/2010/main" val="3296324659"/>
      </p:ext>
    </p:extLst>
  </p:cSld>
  <p:clrMapOvr>
    <a:masterClrMapping/>
  </p:clrMapOvr>
  <p:transition spd="slow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A4DC8-851A-5951-9331-EA0B455F4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93B40F-FA26-01FB-3098-27E30B11D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7ABB0A-86AC-5989-C2DF-FE8D841C209B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47D9DC-2D34-0485-1E2E-9B3DFFD2E760}"/>
              </a:ext>
            </a:extLst>
          </p:cNvPr>
          <p:cNvSpPr txBox="1"/>
          <p:nvPr/>
        </p:nvSpPr>
        <p:spPr>
          <a:xfrm rot="20756687">
            <a:off x="3488599" y="349026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Travel Time Savings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F5360C-5A69-4606-437F-D8879CBA3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2" y="1494070"/>
            <a:ext cx="7340894" cy="16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33598"/>
      </p:ext>
    </p:extLst>
  </p:cSld>
  <p:clrMapOvr>
    <a:masterClrMapping/>
  </p:clrMapOvr>
  <p:transition spd="slow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1B1B-B2D6-F967-2501-254850003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803104-41DC-7A36-EC2A-3527DAA9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F0A020-0265-E9BE-C5C5-DE6E766AC4A1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55A8-AE8B-B24F-25A3-A53A1DA2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55" y="298618"/>
            <a:ext cx="3936097" cy="2563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C65014-FCFA-73CA-DAD9-3AB2B834414C}"/>
              </a:ext>
            </a:extLst>
          </p:cNvPr>
          <p:cNvSpPr txBox="1"/>
          <p:nvPr/>
        </p:nvSpPr>
        <p:spPr>
          <a:xfrm rot="20756687">
            <a:off x="3460370" y="3819345"/>
            <a:ext cx="5573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2527824102"/>
      </p:ext>
    </p:extLst>
  </p:cSld>
  <p:clrMapOvr>
    <a:masterClrMapping/>
  </p:clrMapOvr>
  <p:transition spd="slow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AAC7F-8D37-35D4-3683-811FB0077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74F569-8C23-8EA6-7C68-880F42F8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791E87-1850-BB83-4144-2DE4EDE1CC59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41F8C-BCE4-E69C-1BA4-777FB567DD87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Tourism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78DF50-7C7C-B56A-FC81-C0D89BE2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932278"/>
            <a:ext cx="6107816" cy="23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8146"/>
      </p:ext>
    </p:extLst>
  </p:cSld>
  <p:clrMapOvr>
    <a:masterClrMapping/>
  </p:clrMapOvr>
  <p:transition spd="slow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4EBC1-CC56-A261-ADFE-C441EB9A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93A04-0A1A-4E4E-0F5A-34D39CBD6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252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8B6F48-66CB-6B20-00B3-CF260C06CF2C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876FF2-1628-2DEF-2BE7-579C3F10F8B8}"/>
              </a:ext>
            </a:extLst>
          </p:cNvPr>
          <p:cNvSpPr txBox="1"/>
          <p:nvPr/>
        </p:nvSpPr>
        <p:spPr>
          <a:xfrm rot="20756687">
            <a:off x="3378889" y="3271445"/>
            <a:ext cx="5434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8ACB1-830C-0719-2B61-AEC2A106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886" y="448299"/>
            <a:ext cx="4956313" cy="27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5955"/>
      </p:ext>
    </p:extLst>
  </p:cSld>
  <p:clrMapOvr>
    <a:masterClrMapping/>
  </p:clrMapOvr>
  <p:transition spd="slow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1001E-48DB-52D1-439A-516DB2DE6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ack background with a sign and text&#10;&#10;AI-generated content may be incorrect.">
            <a:extLst>
              <a:ext uri="{FF2B5EF4-FFF2-40B4-BE49-F238E27FC236}">
                <a16:creationId xmlns:a16="http://schemas.microsoft.com/office/drawing/2014/main" id="{07B4AAEC-BA24-A74C-D03D-907DE0D4C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BDE2A1-8C90-C4B6-0C1E-1DA6B8F5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22" y="157321"/>
            <a:ext cx="2876951" cy="685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8A5A8-D934-29D7-506F-69C4F92F5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5" y="843217"/>
            <a:ext cx="7095695" cy="2461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A4DFE-D853-99E7-59CD-5AA5D15181BE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641127563"/>
      </p:ext>
    </p:extLst>
  </p:cSld>
  <p:clrMapOvr>
    <a:masterClrMapping/>
  </p:clrMapOvr>
  <p:transition spd="slow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33109-AE59-B7C5-6C6E-492725748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E60E68-AAA5-E08C-CCE6-4C0F1E6A3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995149-8457-8F5B-71A4-C7DA31AD143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Gold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E70DA-D754-DF79-C5F0-BC88BC4F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0" y="932278"/>
            <a:ext cx="7020664" cy="2104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D319C-BAC9-EDAE-67C6-95B898FE0976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635100606"/>
      </p:ext>
    </p:extLst>
  </p:cSld>
  <p:clrMapOvr>
    <a:masterClrMapping/>
  </p:clrMapOvr>
  <p:transition spd="slow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322EE-BE13-8B1E-0DBF-FF8BC8589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C3DBFE-1D69-022B-84E8-3A6B379C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A3AD1-115D-3F2F-F9DF-C3EBFD234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323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F1602-8960-A676-286B-F83CA058F522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FC1A2-96AE-224F-2D9A-54DA928D6B25}"/>
              </a:ext>
            </a:extLst>
          </p:cNvPr>
          <p:cNvSpPr txBox="1"/>
          <p:nvPr/>
        </p:nvSpPr>
        <p:spPr>
          <a:xfrm rot="20756687">
            <a:off x="3308531" y="3271515"/>
            <a:ext cx="55749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DE0BF8-8BAA-2DF8-B660-622ECC5D9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16" y="270626"/>
            <a:ext cx="5247861" cy="29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63056"/>
      </p:ext>
    </p:extLst>
  </p:cSld>
  <p:clrMapOvr>
    <a:masterClrMapping/>
  </p:clrMapOvr>
  <p:transition spd="slow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ED66E-661F-3FB2-BB44-EEE7EC995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D0B95F-C561-4898-7A60-4E09DD033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CD8D9E-9FD4-99E2-5130-9E257FAC76D4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1471B-85B3-5A14-92EF-A1BF753BA84E}"/>
              </a:ext>
            </a:extLst>
          </p:cNvPr>
          <p:cNvSpPr txBox="1"/>
          <p:nvPr/>
        </p:nvSpPr>
        <p:spPr>
          <a:xfrm rot="20756687">
            <a:off x="3481494" y="3246586"/>
            <a:ext cx="568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Emergency Preparedness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C9665E-7A20-DE64-DF36-0EF850ED0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73" y="309742"/>
            <a:ext cx="5302633" cy="29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0647"/>
      </p:ext>
    </p:extLst>
  </p:cSld>
  <p:clrMapOvr>
    <a:masterClrMapping/>
  </p:clrMapOvr>
  <p:transition spd="slow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7822-8BBB-0562-71DD-D8733C204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E71CB-9AEE-1B7B-5C89-92D4379A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BA90DB-5830-C800-F87A-0CD3582F71F3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pic>
        <p:nvPicPr>
          <p:cNvPr id="8" name="Picture 7" descr="A logo of a city&#10;&#10;AI-generated content may be incorrect.">
            <a:extLst>
              <a:ext uri="{FF2B5EF4-FFF2-40B4-BE49-F238E27FC236}">
                <a16:creationId xmlns:a16="http://schemas.microsoft.com/office/drawing/2014/main" id="{02FA1191-7CDC-B5B2-ADE1-51FC63648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51" y="119445"/>
            <a:ext cx="3265240" cy="32091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A8534D-D3D9-95CB-265B-EC5E57F2C7BA}"/>
              </a:ext>
            </a:extLst>
          </p:cNvPr>
          <p:cNvSpPr txBox="1"/>
          <p:nvPr/>
        </p:nvSpPr>
        <p:spPr>
          <a:xfrm rot="20756687">
            <a:off x="3488600" y="3570472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International Trade</a:t>
            </a:r>
          </a:p>
        </p:txBody>
      </p:sp>
    </p:spTree>
    <p:extLst>
      <p:ext uri="{BB962C8B-B14F-4D97-AF65-F5344CB8AC3E}">
        <p14:creationId xmlns:p14="http://schemas.microsoft.com/office/powerpoint/2010/main" val="1889304204"/>
      </p:ext>
    </p:extLst>
  </p:cSld>
  <p:clrMapOvr>
    <a:masterClrMapping/>
  </p:clrMapOvr>
  <p:transition spd="slow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5C46C6-1C18-7D43-38F1-C265EC8D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23009-7370-35F2-A7C9-DC45DF5BF157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F998E6-9763-C637-ED41-D3BC26AD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91" y="1213153"/>
            <a:ext cx="7438794" cy="1301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B1E515-9B38-03D8-FD1B-17A43A3E7970}"/>
              </a:ext>
            </a:extLst>
          </p:cNvPr>
          <p:cNvSpPr txBox="1"/>
          <p:nvPr/>
        </p:nvSpPr>
        <p:spPr>
          <a:xfrm rot="20756687">
            <a:off x="3488600" y="3304230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Connectivity</a:t>
            </a:r>
          </a:p>
        </p:txBody>
      </p:sp>
    </p:spTree>
    <p:extLst>
      <p:ext uri="{BB962C8B-B14F-4D97-AF65-F5344CB8AC3E}">
        <p14:creationId xmlns:p14="http://schemas.microsoft.com/office/powerpoint/2010/main" val="2808469461"/>
      </p:ext>
    </p:extLst>
  </p:cSld>
  <p:clrMapOvr>
    <a:masterClrMapping/>
  </p:clrMapOvr>
  <p:transition spd="slow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9A464-68F6-CB8B-8524-9234FC4FC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78E56-13D0-BA07-6B23-BFE69BE6C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861F34-9A31-A43D-FE6E-0D89EBCBE323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2DF74-207D-2B8F-D8B8-27B0BC2C8DB1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Freight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7F4C0-7B5E-6DAE-BA22-132B665EF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6" y="1136254"/>
            <a:ext cx="7568943" cy="186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5443"/>
      </p:ext>
    </p:extLst>
  </p:cSld>
  <p:clrMapOvr>
    <a:masterClrMapping/>
  </p:clrMapOvr>
  <p:transition spd="slow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B17A1-974E-B470-A7B6-A2BA7C9B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18B51-8DC1-C500-7C37-C1F84BBF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53EA1-0556-E2A3-1C9F-52102A1C181E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2F445-0C00-8F01-CEAF-1F3F252EE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29" y="176510"/>
            <a:ext cx="3066459" cy="3066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4DD8B-6A23-2344-B332-1959C319DEFB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364043744"/>
      </p:ext>
    </p:extLst>
  </p:cSld>
  <p:clrMapOvr>
    <a:masterClrMapping/>
  </p:clrMapOvr>
  <p:transition spd="slow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D05C9-83CB-8952-C94D-4C4D7E2E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140D59-E85B-8C28-E1E6-CC2D31327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3404E2-87B0-3A28-F173-8EB66298314B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9A463-13FF-9B66-C5B3-C47734679D68}"/>
              </a:ext>
            </a:extLst>
          </p:cNvPr>
          <p:cNvSpPr txBox="1"/>
          <p:nvPr/>
        </p:nvSpPr>
        <p:spPr>
          <a:xfrm rot="20756687">
            <a:off x="3488600" y="3304230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Defense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6F5D37-9BC7-862D-A3D3-77542ADE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0" y="932278"/>
            <a:ext cx="7664660" cy="20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37573"/>
      </p:ext>
    </p:extLst>
  </p:cSld>
  <p:clrMapOvr>
    <a:masterClrMapping/>
  </p:clrMapOvr>
  <p:transition spd="slow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265CC-372E-15EC-D80C-00043AF05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85969C-6BF6-3DB7-513A-544B50FF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25CEE-89F5-6C16-C7F7-9DC6C748148E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C09F2-B9BA-63D5-C26F-05B505B19AFF}"/>
              </a:ext>
            </a:extLst>
          </p:cNvPr>
          <p:cNvSpPr txBox="1"/>
          <p:nvPr/>
        </p:nvSpPr>
        <p:spPr>
          <a:xfrm rot="20756687">
            <a:off x="3481494" y="3246586"/>
            <a:ext cx="568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Emergency Preparedness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2FFD3E-B328-A28E-1CAF-2C7D3FFC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10" y="983397"/>
            <a:ext cx="7626626" cy="228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1472"/>
      </p:ext>
    </p:extLst>
  </p:cSld>
  <p:clrMapOvr>
    <a:masterClrMapping/>
  </p:clrMapOvr>
  <p:transition spd="slow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D80F-A933-05FE-CE67-903BF1CEE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6E03CE-9290-D5D7-B4EB-4681A5EF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AF786-AF0A-90C6-07C0-88240D73C06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E296B-70EA-FEFB-C754-7B4174FE7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42" y="242630"/>
            <a:ext cx="3698754" cy="36987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90AFF-7C37-DDA9-BB0D-ADCBAD73684F}"/>
              </a:ext>
            </a:extLst>
          </p:cNvPr>
          <p:cNvSpPr txBox="1"/>
          <p:nvPr/>
        </p:nvSpPr>
        <p:spPr>
          <a:xfrm rot="20756687">
            <a:off x="3488600" y="3760178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Domestic Trade</a:t>
            </a:r>
          </a:p>
        </p:txBody>
      </p:sp>
    </p:spTree>
    <p:extLst>
      <p:ext uri="{BB962C8B-B14F-4D97-AF65-F5344CB8AC3E}">
        <p14:creationId xmlns:p14="http://schemas.microsoft.com/office/powerpoint/2010/main" val="3667346787"/>
      </p:ext>
    </p:extLst>
  </p:cSld>
  <p:clrMapOvr>
    <a:masterClrMapping/>
  </p:clrMapOvr>
  <p:transition spd="slow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7E7DA-9908-616D-64B8-F7BB7A1F1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ack background with a sign and text&#10;&#10;AI-generated content may be incorrect.">
            <a:extLst>
              <a:ext uri="{FF2B5EF4-FFF2-40B4-BE49-F238E27FC236}">
                <a16:creationId xmlns:a16="http://schemas.microsoft.com/office/drawing/2014/main" id="{A397D5D4-8BF1-C48D-2DE9-FB794CD1B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A5861-2E9A-A8D1-B1D5-F674417C3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2" y="157321"/>
            <a:ext cx="2876951" cy="68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2F2E9-28F8-50AC-8E7E-FF0BC569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14" y="817046"/>
            <a:ext cx="5958401" cy="2457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EBCE6-CFAC-BD3F-A7B9-B7F1794FB6B9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183916779"/>
      </p:ext>
    </p:extLst>
  </p:cSld>
  <p:clrMapOvr>
    <a:masterClrMapping/>
  </p:clrMapOvr>
  <p:transition spd="slow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C64AB-C979-0186-6D9C-C81B3A0FE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E381C7-43F6-90C6-068D-C290E816C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332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25370-3713-DBDC-877A-B5D3D5E9337E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Silver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BA70C-C547-04BD-A9EE-61D8F7A22E45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Job Creation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F671F9-141A-F260-A80C-90576D59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47" y="1105591"/>
            <a:ext cx="7709739" cy="17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95747"/>
      </p:ext>
    </p:extLst>
  </p:cSld>
  <p:clrMapOvr>
    <a:masterClrMapping/>
  </p:clrMapOvr>
  <p:transition spd="slow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6F181-70A7-1D37-EE59-DCD54BB8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23009-7370-35F2-A7C9-DC45DF5BF157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38CC2-A4E3-41DA-86BE-5D376FA4DF8C}"/>
              </a:ext>
            </a:extLst>
          </p:cNvPr>
          <p:cNvSpPr txBox="1"/>
          <p:nvPr/>
        </p:nvSpPr>
        <p:spPr>
          <a:xfrm rot="20756687">
            <a:off x="3488600" y="3304230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Travel Time Savings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9A0F70-3360-B713-F31E-E6A91E45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157" y="245095"/>
            <a:ext cx="5065308" cy="29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29833"/>
      </p:ext>
    </p:extLst>
  </p:cSld>
  <p:clrMapOvr>
    <a:masterClrMapping/>
  </p:clrMapOvr>
  <p:transition spd="slow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70C79-10BA-3BC6-FCB7-B9E3A215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6EDBD4-A604-8FEA-AB91-61E50E723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F41333-B337-8A17-F4BF-2A095B73C9D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DD5A5-9812-1999-FDE8-B175351FF998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Agriculture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3EBB6-C1A7-3B55-986A-85CDDFCB0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7" y="1184186"/>
            <a:ext cx="7435023" cy="20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81561"/>
      </p:ext>
    </p:extLst>
  </p:cSld>
  <p:clrMapOvr>
    <a:masterClrMapping/>
  </p:clrMapOvr>
  <p:transition spd="slow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F2A53-AEE7-1404-4200-60C3753EC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958BAD-0F0E-E2E1-6139-8687B6461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CE8F6B-483D-08B1-5350-2C927CB4AC9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AC3C4E-1F33-0869-B602-BDC84831AAA9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Safety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998DC8-C79B-332F-A4D7-2933E37FB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91" y="208221"/>
            <a:ext cx="4165205" cy="35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08285"/>
      </p:ext>
    </p:extLst>
  </p:cSld>
  <p:clrMapOvr>
    <a:masterClrMapping/>
  </p:clrMapOvr>
  <p:transition spd="slow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F4BC-E627-EBB5-ABDF-CAADC63B7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C83476-F0E1-F6A5-7E5B-2196D78E1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2E8B3-4D5E-1B54-462A-14947C55BFED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A8035-BEC2-BAFD-41BB-BE4530DB2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73" y="983397"/>
            <a:ext cx="6700269" cy="2264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E0E255-34E6-3596-6DD5-C1FF5606AE84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3779989283"/>
      </p:ext>
    </p:extLst>
  </p:cSld>
  <p:clrMapOvr>
    <a:masterClrMapping/>
  </p:clrMapOvr>
  <p:transition spd="slow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CFADC-C625-BC58-6A7C-19D049A9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A664B-9071-4DAD-907A-91C308A8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656DDC-41E7-2D59-A983-D3C23260F439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A3018-743A-328C-7BD9-71E47C0AD295}"/>
              </a:ext>
            </a:extLst>
          </p:cNvPr>
          <p:cNvSpPr txBox="1"/>
          <p:nvPr/>
        </p:nvSpPr>
        <p:spPr>
          <a:xfrm rot="20756687">
            <a:off x="3480537" y="3238831"/>
            <a:ext cx="5753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0C845C-9612-61B6-3C27-4BCEE23D7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03" y="444358"/>
            <a:ext cx="4916502" cy="27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37237"/>
      </p:ext>
    </p:extLst>
  </p:cSld>
  <p:clrMapOvr>
    <a:masterClrMapping/>
  </p:clrMapOvr>
  <p:transition spd="slow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062D-814C-0790-C3C6-FFE4E6DF8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218FC-E1AE-0FDA-F6FE-B90EE61A5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C053F5-FDF0-340A-9F4A-79E0117180E0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0ADBB-E324-2026-7012-EAC279D6CB03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5A0760-8153-C0A0-98F9-D74A00859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06" y="426408"/>
            <a:ext cx="5350190" cy="30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83186"/>
      </p:ext>
    </p:extLst>
  </p:cSld>
  <p:clrMapOvr>
    <a:masterClrMapping/>
  </p:clrMapOvr>
  <p:transition spd="slow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5EE1A-88A8-06F7-B984-B395985C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B03C21-E8C5-4CF7-DC50-722517C15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7BEF3-4C5A-56C0-CA05-DB73886790F6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34787-A8BC-0467-98DC-70C7D4277BF7}"/>
              </a:ext>
            </a:extLst>
          </p:cNvPr>
          <p:cNvSpPr txBox="1"/>
          <p:nvPr/>
        </p:nvSpPr>
        <p:spPr>
          <a:xfrm rot="20756687">
            <a:off x="3488600" y="3514889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International </a:t>
            </a:r>
            <a:r>
              <a:rPr lang="en-US" sz="7200" b="1" dirty="0">
                <a:solidFill>
                  <a:schemeClr val="bg1"/>
                </a:solidFill>
              </a:rPr>
              <a:t>Trade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2E5B1-5C0B-F335-0553-8E1EE065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39" y="833084"/>
            <a:ext cx="6750335" cy="24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3783"/>
      </p:ext>
    </p:extLst>
  </p:cSld>
  <p:clrMapOvr>
    <a:masterClrMapping/>
  </p:clrMapOvr>
  <p:transition spd="slow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580F-A178-D63E-54A4-A4E6B1C50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48F110-1A68-467B-38BB-8DCF967E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A08791-B26F-8E7C-DAC7-F162A73E46A1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4C98B-20DD-C634-3042-107CA6A2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318" y="2211733"/>
            <a:ext cx="6529382" cy="4316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0CBDF3-8AA6-9EBF-C357-3224FC183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300" y="194415"/>
            <a:ext cx="4902439" cy="275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423"/>
      </p:ext>
    </p:extLst>
  </p:cSld>
  <p:clrMapOvr>
    <a:masterClrMapping/>
  </p:clrMapOvr>
  <p:transition spd="slow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703F2-5887-CDA5-B5FA-39C0B6E0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87764F-3A2D-4E54-2FC8-CEB0CC60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F77F9A-D42D-5CC6-26F5-C1F580C3D9AC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E2D4CD-240E-886C-6741-CFE452F57DB0}"/>
              </a:ext>
            </a:extLst>
          </p:cNvPr>
          <p:cNvSpPr txBox="1"/>
          <p:nvPr/>
        </p:nvSpPr>
        <p:spPr>
          <a:xfrm rot="20756687">
            <a:off x="3488600" y="3304230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Connectivity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8B3B4B-BC00-6A82-1EBD-6D0D0329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696" y="228661"/>
            <a:ext cx="5159118" cy="29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8797"/>
      </p:ext>
    </p:extLst>
  </p:cSld>
  <p:clrMapOvr>
    <a:masterClrMapping/>
  </p:clrMapOvr>
  <p:transition spd="slow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FCC38-877D-FFE1-410B-5980C210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3CC88D-2380-9308-BDD3-44565C950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65383-507D-6763-DA31-3BA581DC4984}"/>
              </a:ext>
            </a:extLst>
          </p:cNvPr>
          <p:cNvSpPr txBox="1"/>
          <p:nvPr/>
        </p:nvSpPr>
        <p:spPr>
          <a:xfrm>
            <a:off x="0" y="101281"/>
            <a:ext cx="3337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Co-Host</a:t>
            </a:r>
            <a:b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Platinum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8C6AA-AE19-024C-B736-65DE86EC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68" y="516779"/>
            <a:ext cx="3048264" cy="1719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F5F6F-F15E-6B73-0816-073481337F51}"/>
              </a:ext>
            </a:extLst>
          </p:cNvPr>
          <p:cNvSpPr txBox="1"/>
          <p:nvPr/>
        </p:nvSpPr>
        <p:spPr>
          <a:xfrm rot="20756687">
            <a:off x="2910881" y="3110309"/>
            <a:ext cx="58850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Economic Development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67465-8587-9EDA-71D1-82C6411DB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504" y="320874"/>
            <a:ext cx="4798290" cy="27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27682"/>
      </p:ext>
    </p:extLst>
  </p:cSld>
  <p:clrMapOvr>
    <a:masterClrMapping/>
  </p:clrMapOvr>
  <p:transition spd="slow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80EBE-45FF-B985-3184-E79DC68AE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4F4E21-8D18-D8B1-1A3C-861E4BF73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0E817-B1D5-0598-5FDA-AFEC6834EED1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1A2050-A56E-F580-7601-B49E7464A9E5}"/>
              </a:ext>
            </a:extLst>
          </p:cNvPr>
          <p:cNvSpPr txBox="1"/>
          <p:nvPr/>
        </p:nvSpPr>
        <p:spPr>
          <a:xfrm rot="20756687">
            <a:off x="3488600" y="3858227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Freight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88B67A-48B1-96AD-0CA5-9514E6116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27" y="895731"/>
            <a:ext cx="7102195" cy="23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75723"/>
      </p:ext>
    </p:extLst>
  </p:cSld>
  <p:clrMapOvr>
    <a:masterClrMapping/>
  </p:clrMapOvr>
  <p:transition spd="slow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3ABFA-3B07-3765-5FD9-4445046BB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DAE8E-2696-78AE-A686-4C08DDDDF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283CC9-D1A0-E46C-618C-CE7C879013B5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525CE-7739-B8A8-5A64-F39875ECF020}"/>
              </a:ext>
            </a:extLst>
          </p:cNvPr>
          <p:cNvSpPr txBox="1"/>
          <p:nvPr/>
        </p:nvSpPr>
        <p:spPr>
          <a:xfrm rot="20756687">
            <a:off x="3488600" y="3304230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Defense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D0C10-0AEF-1AAD-2462-FB33A4DD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21" y="267614"/>
            <a:ext cx="5140979" cy="28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490"/>
      </p:ext>
    </p:extLst>
  </p:cSld>
  <p:clrMapOvr>
    <a:masterClrMapping/>
  </p:clrMapOvr>
  <p:transition spd="slow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7E42C-B484-897B-6656-95B098250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56EE3-23F3-9944-3397-E8E7310E4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5203CE-C96A-6AFD-C635-C13585142D86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Bronze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41A0C-44F2-927F-E74E-D8CE0C4B91A3}"/>
              </a:ext>
            </a:extLst>
          </p:cNvPr>
          <p:cNvSpPr txBox="1"/>
          <p:nvPr/>
        </p:nvSpPr>
        <p:spPr>
          <a:xfrm rot="20756687">
            <a:off x="3484816" y="3273539"/>
            <a:ext cx="54675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Emergency Preparedness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FFC4A-A0A9-72ED-9A84-25823948B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206" y="433712"/>
            <a:ext cx="5014533" cy="282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43121"/>
      </p:ext>
    </p:extLst>
  </p:cSld>
  <p:clrMapOvr>
    <a:masterClrMapping/>
  </p:clrMapOvr>
  <p:transition spd="slow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FCA63-36B4-42C5-63DC-3F2CECC05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ed and black background with a sign and text&#10;&#10;AI-generated content may be incorrect.">
            <a:extLst>
              <a:ext uri="{FF2B5EF4-FFF2-40B4-BE49-F238E27FC236}">
                <a16:creationId xmlns:a16="http://schemas.microsoft.com/office/drawing/2014/main" id="{5F435492-BAF9-586C-7D69-704A2E7F1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190135-7543-5915-A44F-19CD0CEA8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22" y="157321"/>
            <a:ext cx="2876951" cy="685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060D9-AB56-8CA4-01B2-CBC3D5E6AB6F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Tourism</a:t>
            </a:r>
          </a:p>
        </p:txBody>
      </p:sp>
    </p:spTree>
    <p:extLst>
      <p:ext uri="{BB962C8B-B14F-4D97-AF65-F5344CB8AC3E}">
        <p14:creationId xmlns:p14="http://schemas.microsoft.com/office/powerpoint/2010/main" val="3508425467"/>
      </p:ext>
    </p:extLst>
  </p:cSld>
  <p:clrMapOvr>
    <a:masterClrMapping/>
  </p:clrMapOvr>
  <p:transition spd="slow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8CD479-7E41-0EFB-AE39-8C45F521E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723009-7370-35F2-A7C9-DC45DF5BF157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Platinum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A8D1C-1027-D472-76FF-FE87AA6236E7}"/>
              </a:ext>
            </a:extLst>
          </p:cNvPr>
          <p:cNvSpPr txBox="1"/>
          <p:nvPr/>
        </p:nvSpPr>
        <p:spPr>
          <a:xfrm rot="20756687">
            <a:off x="3488599" y="404425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Energy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8C8778-FF22-4283-DB7C-FF684E0C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621752"/>
            <a:ext cx="4827814" cy="271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2279"/>
      </p:ext>
    </p:extLst>
  </p:cSld>
  <p:clrMapOvr>
    <a:masterClrMapping/>
  </p:clrMapOvr>
  <p:transition spd="slow" advTm="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19955-A329-D3FE-4F38-593701D63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ack background with a sign and text&#10;&#10;AI-generated content may be incorrect.">
            <a:extLst>
              <a:ext uri="{FF2B5EF4-FFF2-40B4-BE49-F238E27FC236}">
                <a16:creationId xmlns:a16="http://schemas.microsoft.com/office/drawing/2014/main" id="{8E0234DB-B7BD-20FC-F893-F4A764500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8E946D-639B-95A2-7DB7-FDCA8AA2244E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Platinum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A6A36-9B89-A47E-61D9-55455148C157}"/>
              </a:ext>
            </a:extLst>
          </p:cNvPr>
          <p:cNvSpPr txBox="1"/>
          <p:nvPr/>
        </p:nvSpPr>
        <p:spPr>
          <a:xfrm rot="20756687">
            <a:off x="3488599" y="349026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International Trade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082B74-7749-B4F7-3FA1-FD8040CCF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66" y="1179170"/>
            <a:ext cx="7651526" cy="20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91747"/>
      </p:ext>
    </p:extLst>
  </p:cSld>
  <p:clrMapOvr>
    <a:masterClrMapping/>
  </p:clrMapOvr>
  <p:transition spd="slow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84F04-18AC-1528-6C28-02CF11F24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6B9064-34CD-8BAB-F707-8970CC969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45353B-6D81-517C-0003-E588B92F71B2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Platinum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2CA68-CCB4-0C36-6B88-CA2E9D583F5D}"/>
              </a:ext>
            </a:extLst>
          </p:cNvPr>
          <p:cNvSpPr txBox="1"/>
          <p:nvPr/>
        </p:nvSpPr>
        <p:spPr>
          <a:xfrm rot="20756687">
            <a:off x="3660049" y="3351451"/>
            <a:ext cx="52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National Connectivity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A4175-86DE-8EBB-39A4-1F117A9D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629" y="0"/>
            <a:ext cx="3559629" cy="324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34918"/>
      </p:ext>
    </p:extLst>
  </p:cSld>
  <p:clrMapOvr>
    <a:masterClrMapping/>
  </p:clrMapOvr>
  <p:transition spd="slow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F1986-97F7-9FB3-2DE2-17527AE0F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249B83-307D-5DD6-105E-663ED8537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FA4FC5-5BB0-2C13-F17F-8989DA1C22C0}"/>
              </a:ext>
            </a:extLst>
          </p:cNvPr>
          <p:cNvSpPr txBox="1"/>
          <p:nvPr/>
        </p:nvSpPr>
        <p:spPr>
          <a:xfrm>
            <a:off x="0" y="101281"/>
            <a:ext cx="355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Platinum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E3F04-002A-02EC-7369-10153C0C35FB}"/>
              </a:ext>
            </a:extLst>
          </p:cNvPr>
          <p:cNvSpPr txBox="1"/>
          <p:nvPr/>
        </p:nvSpPr>
        <p:spPr>
          <a:xfrm rot="20756687">
            <a:off x="3660049" y="3905448"/>
            <a:ext cx="52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Freight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20BF8-331C-2A1C-14C8-E59A4A47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190" y="857390"/>
            <a:ext cx="5185623" cy="24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2580"/>
      </p:ext>
    </p:extLst>
  </p:cSld>
  <p:clrMapOvr>
    <a:masterClrMapping/>
  </p:clrMapOvr>
  <p:transition spd="slow" advTm="3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118180</TotalTime>
  <Words>107</Words>
  <Application>Microsoft Office PowerPoint</Application>
  <PresentationFormat>Widescreen</PresentationFormat>
  <Paragraphs>79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Kiely - Ports-to-Plains Alliance</dc:creator>
  <cp:lastModifiedBy>Joe Kiely</cp:lastModifiedBy>
  <cp:revision>57</cp:revision>
  <dcterms:created xsi:type="dcterms:W3CDTF">2024-06-12T17:39:15Z</dcterms:created>
  <dcterms:modified xsi:type="dcterms:W3CDTF">2025-10-01T00:46:56Z</dcterms:modified>
</cp:coreProperties>
</file>